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4"/>
  </p:notesMasterIdLst>
  <p:sldIdLst>
    <p:sldId id="256" r:id="rId2"/>
    <p:sldId id="273" r:id="rId3"/>
    <p:sldId id="263" r:id="rId4"/>
    <p:sldId id="264" r:id="rId5"/>
    <p:sldId id="266" r:id="rId6"/>
    <p:sldId id="267" r:id="rId7"/>
    <p:sldId id="268" r:id="rId8"/>
    <p:sldId id="269" r:id="rId9"/>
    <p:sldId id="265" r:id="rId10"/>
    <p:sldId id="272" r:id="rId11"/>
    <p:sldId id="270" r:id="rId12"/>
    <p:sldId id="271" r:id="rId13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541" autoAdjust="0"/>
  </p:normalViewPr>
  <p:slideViewPr>
    <p:cSldViewPr>
      <p:cViewPr varScale="1">
        <p:scale>
          <a:sx n="42" d="100"/>
          <a:sy n="42" d="100"/>
        </p:scale>
        <p:origin x="-21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B93AB-3871-46D3-BEDB-2E8343B08A8A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77E39-F64C-4FC3-9381-15EF6BB6E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1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77E39-F64C-4FC3-9381-15EF6BB6E1A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1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77E39-F64C-4FC3-9381-15EF6BB6E1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2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77E39-F64C-4FC3-9381-15EF6BB6E1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0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77E39-F64C-4FC3-9381-15EF6BB6E1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72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77E39-F64C-4FC3-9381-15EF6BB6E1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50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77E39-F64C-4FC3-9381-15EF6BB6E1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9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77E39-F64C-4FC3-9381-15EF6BB6E1AB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95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77E39-F64C-4FC3-9381-15EF6BB6E1AB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15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77E39-F64C-4FC3-9381-15EF6BB6E1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0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" y="0"/>
            <a:ext cx="91085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5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0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2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1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dobe Devanagari" pitchFamily="18" charset="0"/>
                <a:cs typeface="Adobe Devanagari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0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8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5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5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3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4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1523999"/>
            <a:ext cx="70866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82B5-3E3C-4E39-8A74-FADFCCE5D57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82B5-3E3C-4E39-8A74-FADFCCE5D573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DF38989-76D8-4601-A3EE-F184A51F7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7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dobe Gothic Std B" pitchFamily="34" charset="-128"/>
          <a:ea typeface="Adobe Gothic Std B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981200"/>
          </a:xfrm>
        </p:spPr>
        <p:txBody>
          <a:bodyPr>
            <a:prstTxWarp prst="textCascadeUp">
              <a:avLst>
                <a:gd name="adj" fmla="val 53523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Makes A Church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Worth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Boasting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2 Thessalonians 1:1-5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All Scripture quotations are from the </a:t>
            </a:r>
            <a:r>
              <a:rPr lang="en-US" dirty="0" err="1" smtClean="0">
                <a:solidFill>
                  <a:schemeClr val="bg2"/>
                </a:solidFill>
              </a:rPr>
              <a:t>NKJV</a:t>
            </a:r>
            <a:r>
              <a:rPr lang="en-US" dirty="0" smtClean="0">
                <a:solidFill>
                  <a:schemeClr val="bg2"/>
                </a:solidFill>
              </a:rPr>
              <a:t> unless noted.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3048000"/>
            <a:ext cx="7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7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goi-international.com/yahoo_site_admin/assets/images/fire2.26134450_s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3900" y="2281297"/>
            <a:ext cx="7696200" cy="206210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prstClr val="white"/>
                </a:solidFill>
              </a:rPr>
              <a:t>Recognize hard times will come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prstClr val="white"/>
                </a:solidFill>
              </a:rPr>
              <a:t>Read the examples in scripture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prstClr val="white"/>
                </a:solidFill>
              </a:rPr>
              <a:t>Regard the mind and example of Jesus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prstClr val="white"/>
                </a:solidFill>
              </a:rPr>
              <a:t>Remember a day of recompense is coming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52400"/>
            <a:ext cx="4876800" cy="8382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FAITH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8100" y="5562600"/>
            <a:ext cx="5219700" cy="10668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>
                <a:ln w="50800"/>
                <a:solidFill>
                  <a:prstClr val="white">
                    <a:shade val="50000"/>
                  </a:prstClr>
                </a:solidFill>
              </a:rPr>
              <a:t> HOPE </a:t>
            </a:r>
          </a:p>
        </p:txBody>
      </p:sp>
    </p:spTree>
    <p:extLst>
      <p:ext uri="{BB962C8B-B14F-4D97-AF65-F5344CB8AC3E}">
        <p14:creationId xmlns:p14="http://schemas.microsoft.com/office/powerpoint/2010/main" val="119268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Kingdom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 smtClean="0">
                <a:solidFill>
                  <a:schemeClr val="accent6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 “which </a:t>
            </a:r>
            <a:r>
              <a:rPr lang="en-US" dirty="0">
                <a:solidFill>
                  <a:schemeClr val="bg1"/>
                </a:solidFill>
              </a:rPr>
              <a:t>is manifest evidence of the righteous judgment of God, </a:t>
            </a:r>
            <a:r>
              <a:rPr lang="en-US" dirty="0">
                <a:solidFill>
                  <a:srgbClr val="FFC000"/>
                </a:solidFill>
              </a:rPr>
              <a:t>that you may be counted worthy of the kingdom of God</a:t>
            </a:r>
            <a:r>
              <a:rPr lang="en-US" dirty="0">
                <a:solidFill>
                  <a:schemeClr val="bg1"/>
                </a:solidFill>
              </a:rPr>
              <a:t>, for which you also </a:t>
            </a:r>
            <a:r>
              <a:rPr lang="en-US" dirty="0" smtClean="0">
                <a:solidFill>
                  <a:schemeClr val="bg1"/>
                </a:solidFill>
              </a:rPr>
              <a:t>suffer”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Their endurance in the face of persecution is evidence for a future judgment of righteousness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are we are willing to endure for the kingdom?</a:t>
            </a:r>
          </a:p>
        </p:txBody>
      </p:sp>
    </p:spTree>
    <p:extLst>
      <p:ext uri="{BB962C8B-B14F-4D97-AF65-F5344CB8AC3E}">
        <p14:creationId xmlns:p14="http://schemas.microsoft.com/office/powerpoint/2010/main" val="2909974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6:33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“But </a:t>
            </a:r>
            <a:r>
              <a:rPr lang="en-US" sz="4800" dirty="0"/>
              <a:t>seek first the kingdom of God and His righteousness, and all these things shall be added to </a:t>
            </a:r>
            <a:r>
              <a:rPr lang="en-US" sz="4800" dirty="0" smtClean="0"/>
              <a:t>you.”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8130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Adopted and Redeemed (1:1, 2)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Growing Faith (1:3)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Abounding Love (1:3)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4757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Patient Hope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 smtClean="0">
                <a:solidFill>
                  <a:srgbClr val="FFC000"/>
                </a:solidFill>
              </a:rPr>
              <a:t>4</a:t>
            </a:r>
            <a:r>
              <a:rPr lang="en-US" dirty="0"/>
              <a:t> </a:t>
            </a:r>
            <a:r>
              <a:rPr lang="en-US" dirty="0" smtClean="0"/>
              <a:t>“so </a:t>
            </a:r>
            <a:r>
              <a:rPr lang="en-US" dirty="0"/>
              <a:t>that we ourselves boast of you among the churches of God </a:t>
            </a:r>
            <a:r>
              <a:rPr lang="en-US" dirty="0">
                <a:solidFill>
                  <a:srgbClr val="FFC000"/>
                </a:solidFill>
              </a:rPr>
              <a:t>for your patience and faith in all your persecutions and tribulations that you </a:t>
            </a:r>
            <a:r>
              <a:rPr lang="en-US" dirty="0" smtClean="0">
                <a:solidFill>
                  <a:srgbClr val="FFC000"/>
                </a:solidFill>
              </a:rPr>
              <a:t>endure”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Paul remembered their “patience </a:t>
            </a:r>
            <a:r>
              <a:rPr lang="en-US" dirty="0">
                <a:solidFill>
                  <a:schemeClr val="bg2"/>
                </a:solidFill>
              </a:rPr>
              <a:t>of </a:t>
            </a:r>
            <a:r>
              <a:rPr lang="en-US" dirty="0" smtClean="0">
                <a:solidFill>
                  <a:schemeClr val="bg2"/>
                </a:solidFill>
              </a:rPr>
              <a:t>hope”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(1 Thess. 1:3)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Was concerned that Satan had spoiled their faith (1 Thess. 3:1-5)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They continue to endure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Luke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16  "You will be betrayed even by parents and brothers, relatives and friends; and they will put some of you to death.</a:t>
            </a:r>
          </a:p>
          <a:p>
            <a:pPr marL="0" indent="0">
              <a:buNone/>
            </a:pPr>
            <a:r>
              <a:rPr lang="en-US" dirty="0"/>
              <a:t>17  "And you will be hated by all for My name’s sake.</a:t>
            </a:r>
          </a:p>
          <a:p>
            <a:pPr marL="0" indent="0">
              <a:buNone/>
            </a:pPr>
            <a:r>
              <a:rPr lang="en-US" dirty="0"/>
              <a:t>18  "But not a hair of your head shall be lost.</a:t>
            </a:r>
          </a:p>
          <a:p>
            <a:pPr marL="0" indent="0">
              <a:buNone/>
            </a:pPr>
            <a:r>
              <a:rPr lang="en-US" dirty="0"/>
              <a:t>19  "</a:t>
            </a:r>
            <a:r>
              <a:rPr lang="en-US" dirty="0">
                <a:solidFill>
                  <a:schemeClr val="bg1"/>
                </a:solidFill>
              </a:rPr>
              <a:t>By your patience possess your souls.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5334000"/>
            <a:ext cx="6019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01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Fragile Faith?</a:t>
            </a:r>
            <a:endParaRPr lang="en-US" dirty="0"/>
          </a:p>
        </p:txBody>
      </p:sp>
      <p:pic>
        <p:nvPicPr>
          <p:cNvPr id="1026" name="Picture 2" descr="http://www.irecycling.com.au/image/data/Postage/bubb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903726"/>
            <a:ext cx="2971800" cy="22684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133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An egg is fragile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Glass is fragile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Life is fragile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lintonlabels.com/fragilecautionlabels/fragilecautionlabelgifs/LBL02FRAGIL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" b="5389"/>
          <a:stretch/>
        </p:blipFill>
        <p:spPr bwMode="auto">
          <a:xfrm>
            <a:off x="838200" y="1447800"/>
            <a:ext cx="3008586" cy="2020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3733800"/>
            <a:ext cx="3429000" cy="2514600"/>
          </a:xfrm>
          <a:prstGeom prst="rect">
            <a:avLst/>
          </a:prstGeom>
          <a:noFill/>
        </p:spPr>
        <p:txBody>
          <a:bodyPr wrap="square" rtlCol="0">
            <a:prstTxWarp prst="textDeflateInflate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Does Faith Need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BUBBLE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WRAPPED?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3010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Fragile Faith?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1"/>
            <a:ext cx="4267200" cy="457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20</a:t>
            </a:r>
            <a:r>
              <a:rPr lang="en-US" dirty="0"/>
              <a:t>  "But he who received the seed on stony places, this is he who hears the word and immediately receives it with joy;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21</a:t>
            </a:r>
            <a:r>
              <a:rPr lang="en-US" dirty="0"/>
              <a:t>  "yet he has no root in himself, but endures only for a while. For when tribulation or persecution arises because of the word, immediately he stumbles.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30" name="Picture 6" descr="http://www.lintonlabels.com/fragilecautionlabels/fragilecautionlabelgifs/LBL02FRAGIL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" b="5389"/>
          <a:stretch/>
        </p:blipFill>
        <p:spPr bwMode="auto">
          <a:xfrm>
            <a:off x="838200" y="1447800"/>
            <a:ext cx="3008586" cy="2020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962400"/>
            <a:ext cx="4038600" cy="2163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accent6"/>
                </a:solidFill>
              </a:rPr>
              <a:t>Mathew 13:20, 21</a:t>
            </a:r>
            <a:endParaRPr lang="en-US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Genuine Faith </a:t>
            </a:r>
            <a:r>
              <a:rPr lang="en-US" dirty="0" smtClean="0"/>
              <a:t>Is Not Fragile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FRAGILE FAITH</a:t>
            </a:r>
          </a:p>
          <a:p>
            <a:r>
              <a:rPr lang="en-US" dirty="0" smtClean="0"/>
              <a:t>Consumed by fire</a:t>
            </a:r>
          </a:p>
          <a:p>
            <a:r>
              <a:rPr lang="en-US" dirty="0" smtClean="0"/>
              <a:t>Flees persecution</a:t>
            </a:r>
          </a:p>
          <a:p>
            <a:r>
              <a:rPr lang="en-US" dirty="0" smtClean="0"/>
              <a:t>Does not seek to fully obey the word</a:t>
            </a:r>
          </a:p>
          <a:p>
            <a:r>
              <a:rPr lang="en-US" dirty="0" smtClean="0"/>
              <a:t>Finds itself needing to forgive God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GENUINE FAITH</a:t>
            </a:r>
          </a:p>
          <a:p>
            <a:r>
              <a:rPr lang="en-US" dirty="0" smtClean="0"/>
              <a:t>Does not perish</a:t>
            </a:r>
          </a:p>
          <a:p>
            <a:r>
              <a:rPr lang="en-US" dirty="0" smtClean="0"/>
              <a:t>Does not run away</a:t>
            </a:r>
          </a:p>
          <a:p>
            <a:r>
              <a:rPr lang="en-US" dirty="0" smtClean="0"/>
              <a:t>Seeks to obey all of God’s word</a:t>
            </a:r>
          </a:p>
          <a:p>
            <a:r>
              <a:rPr lang="en-US" dirty="0" smtClean="0"/>
              <a:t>Remembers the pardon from God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5410200"/>
            <a:ext cx="7848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“A man is not established by wickedness, But the root of the righteous cannot be moved” (Prov. 12:3)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4024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i-international.com/yahoo_site_admin/assets/images/fire2.26134450_s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514600"/>
            <a:ext cx="9144000" cy="14478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FAITH 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72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 By Fire</a:t>
            </a:r>
            <a:endParaRPr lang="en-US" sz="7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207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goi-international.com/yahoo_site_admin/assets/images/fire2.26134450_s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3900" y="1676400"/>
            <a:ext cx="7696200" cy="353943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“Beloved, do not think it strange concerning the fiery trial which is to try you, as though some strange thing happened to you;  but rejoice to the extent that you partake of Christ’s sufferings, </a:t>
            </a:r>
            <a:r>
              <a:rPr lang="en-US" sz="3200" u="sng" dirty="0" smtClean="0">
                <a:solidFill>
                  <a:schemeClr val="bg1"/>
                </a:solidFill>
              </a:rPr>
              <a:t>that when His glory is revealed, you may also be glad with exceeding joy</a:t>
            </a:r>
            <a:r>
              <a:rPr lang="en-US" sz="3200" dirty="0" smtClean="0">
                <a:solidFill>
                  <a:schemeClr val="bg1"/>
                </a:solidFill>
              </a:rPr>
              <a:t>” (1 Pet. 4:12, 13)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52400"/>
            <a:ext cx="4876800" cy="8382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FAITH 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8100" y="5562600"/>
            <a:ext cx="5219700" cy="10668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HOPE 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87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natural_brow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natural_brown</Template>
  <TotalTime>1669</TotalTime>
  <Words>492</Words>
  <Application>Microsoft Office PowerPoint</Application>
  <PresentationFormat>On-screen Show (4:3)</PresentationFormat>
  <Paragraphs>65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Wingdings</vt:lpstr>
      <vt:lpstr>Arial Black</vt:lpstr>
      <vt:lpstr>Calibri</vt:lpstr>
      <vt:lpstr>Adobe Gothic Std B</vt:lpstr>
      <vt:lpstr>Adobe Devanagari</vt:lpstr>
      <vt:lpstr>natural_brown</vt:lpstr>
      <vt:lpstr>What Makes A Church Worth Boasting Of?</vt:lpstr>
      <vt:lpstr>Previously</vt:lpstr>
      <vt:lpstr>4. Patient Hope</vt:lpstr>
      <vt:lpstr>Luke 21</vt:lpstr>
      <vt:lpstr>Fragile Faith?</vt:lpstr>
      <vt:lpstr>Fragile Faith?</vt:lpstr>
      <vt:lpstr>Genuine Faith Is Not Fragile</vt:lpstr>
      <vt:lpstr>PowerPoint Presentation</vt:lpstr>
      <vt:lpstr>PowerPoint Presentation</vt:lpstr>
      <vt:lpstr>PowerPoint Presentation</vt:lpstr>
      <vt:lpstr>5. Kingdom Mindset</vt:lpstr>
      <vt:lpstr>Matthew 6:33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42</cp:revision>
  <dcterms:created xsi:type="dcterms:W3CDTF">2014-10-30T17:46:03Z</dcterms:created>
  <dcterms:modified xsi:type="dcterms:W3CDTF">2014-11-01T18:58:07Z</dcterms:modified>
</cp:coreProperties>
</file>